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"/>
  </p:notesMasterIdLst>
  <p:sldIdLst>
    <p:sldId id="258" r:id="rId2"/>
    <p:sldId id="283" r:id="rId3"/>
    <p:sldId id="282" r:id="rId4"/>
    <p:sldId id="287" r:id="rId5"/>
    <p:sldId id="262" r:id="rId6"/>
    <p:sldId id="279" r:id="rId7"/>
    <p:sldId id="288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0DB9F-BF64-4EE5-ABD2-07EFE34127B5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F9E2E-B077-480B-B11A-E38F6EA89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136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правильного питания»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6459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159342.jpg"/>
          <p:cNvPicPr>
            <a:picLocks noChangeAspect="1"/>
          </p:cNvPicPr>
          <p:nvPr/>
        </p:nvPicPr>
        <p:blipFill>
          <a:blip r:embed="rId2" cstate="print"/>
          <a:srcRect l="1190" r="7142" b="22034"/>
          <a:stretch>
            <a:fillRect/>
          </a:stretch>
        </p:blipFill>
        <p:spPr>
          <a:xfrm>
            <a:off x="381000" y="3462128"/>
            <a:ext cx="8382000" cy="3245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581400" cy="48309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В рамках недели правильного питания которое прошло с 11 по 15 декабря 2023г.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Были проведены классные часы в 1-4 классах. На тему «Здоровое питания» 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510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классных часах обсуждали какие самые полезные продукты!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2189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 чего наша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пища должна состоять:</a:t>
            </a:r>
            <a:endParaRPr lang="ru-RU" sz="3200" b="1" dirty="0"/>
          </a:p>
        </p:txBody>
      </p:sp>
      <p:pic>
        <p:nvPicPr>
          <p:cNvPr id="5" name="Picture 2" descr="D:\картинки\5ff5808732e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5410200" cy="5507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Рассмотрели  </a:t>
            </a:r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продукты которые содержат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настоящие витамины!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159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4389437" cy="438943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41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Определили с учащимися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вредны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опасны для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человека продукты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57400"/>
            <a:ext cx="2808312" cy="23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81200"/>
            <a:ext cx="28083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495800"/>
            <a:ext cx="1905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143380"/>
            <a:ext cx="2592288" cy="225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495800"/>
            <a:ext cx="28083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285992"/>
            <a:ext cx="1762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Разработали с учащимися рекомендации   правильного питания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724400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Разнообразьте питание.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Ешьте 4-5 раз в день.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Тщательно пережевывайте пищу.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Откажитесь от еды в сухомятку, колбасы, сосисок, консервов.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Ешьте овощи и фрукты.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Соблюдайте питьевой режим.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Ешьте белковую пищу на завтрак и обед.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ужином – молочные, крупяные, овощные блюда.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Употребляйте кисломолочные продукты.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Ешьте свежеприготовленную пищу.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Ешьте только когда проголодались.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Ужинайте не позже чем за 2 часа до сна.</a:t>
            </a:r>
          </a:p>
          <a:p>
            <a:pPr lvl="0">
              <a:buNone/>
            </a:pPr>
            <a:endParaRPr lang="ru-RU" sz="1900" b="1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513</TotalTime>
  <Words>117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« Неделя правильного питания»</vt:lpstr>
      <vt:lpstr>Слайд 2</vt:lpstr>
      <vt:lpstr>На классных часах обсуждали какие самые полезные продукты!</vt:lpstr>
      <vt:lpstr>Из чего наша пища должна состоять:</vt:lpstr>
      <vt:lpstr>Рассмотрели  продукты которые содержат настоящие витамины!</vt:lpstr>
      <vt:lpstr> Определили с учащимися  вредны и опасны для человека продукты</vt:lpstr>
      <vt:lpstr>Разработали с учащимися рекомендации   правильного питания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IgaOks</dc:creator>
  <cp:lastModifiedBy>Пользователь</cp:lastModifiedBy>
  <cp:revision>82</cp:revision>
  <dcterms:created xsi:type="dcterms:W3CDTF">2016-04-10T21:25:24Z</dcterms:created>
  <dcterms:modified xsi:type="dcterms:W3CDTF">2023-12-15T10:10:30Z</dcterms:modified>
</cp:coreProperties>
</file>